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987" autoAdjust="0"/>
    <p:restoredTop sz="94660"/>
  </p:normalViewPr>
  <p:slideViewPr>
    <p:cSldViewPr snapToGrid="0">
      <p:cViewPr varScale="1">
        <p:scale>
          <a:sx n="101" d="100"/>
          <a:sy n="101" d="100"/>
        </p:scale>
        <p:origin x="138" y="18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69F474A-2393-DB09-E900-FFBFE07C245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C68C344-00BC-01DC-FE04-FD6020481AC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2B13548-4674-82B0-471E-6776789338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BAEFAA-CE24-48E3-BCB9-0DE6512321B5}" type="datetimeFigureOut">
              <a:rPr lang="en-US" smtClean="0"/>
              <a:t>6/19/2024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84C7BFA-9C6E-DCCD-32EF-24AA80C10EB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6BF7868-26A8-C9C2-8879-6D00D5D429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70D19C-1F8B-4322-B1C9-E792031FFD0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630982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F7FF7F9-7D5D-D3B5-0DB3-A9412FCFB0E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67CACA3-3066-CC13-F1F7-8D131CC2891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C0ED426-ED8A-EDDF-6713-970B1391BB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CBAEFAA-CE24-48E3-BCB9-0DE6512321B5}" type="datetimeFigureOut">
              <a:rPr lang="en-US" smtClean="0"/>
              <a:t>6/19/2024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81C9334-D99C-3D0E-F4A7-EB610DF41B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5C2FF4B-109E-4DA7-65C1-97A964A3F6B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A70D19C-1F8B-4322-B1C9-E792031FFD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49377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EB21A60-4EB6-0148-9998-2DC1178A0B3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04000" y="720000"/>
            <a:ext cx="3099318" cy="1341656"/>
          </a:xfrm>
          <a:prstGeom prst="roundRect">
            <a:avLst>
              <a:gd name="adj" fmla="val 0"/>
            </a:avLst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marL="0" indent="0" algn="ctr">
              <a:lnSpc>
                <a:spcPct val="100000"/>
              </a:lnSpc>
              <a:spcBef>
                <a:spcPts val="0"/>
              </a:spcBef>
              <a:buNone/>
            </a:pPr>
            <a:r>
              <a:rPr lang="hu-HU" dirty="0"/>
              <a:t>HELLO</a:t>
            </a:r>
            <a:br>
              <a:rPr lang="hu-HU" dirty="0"/>
            </a:br>
            <a:r>
              <a:rPr lang="hu-HU" dirty="0" err="1"/>
              <a:t>HELLO</a:t>
            </a:r>
            <a:r>
              <a:rPr lang="hu-HU" dirty="0"/>
              <a:t> </a:t>
            </a:r>
            <a:endParaRPr lang="en-US" dirty="0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F6926FA0-5FB4-5133-CA76-CEE1910294E5}"/>
              </a:ext>
            </a:extLst>
          </p:cNvPr>
          <p:cNvSpPr txBox="1"/>
          <p:nvPr/>
        </p:nvSpPr>
        <p:spPr>
          <a:xfrm>
            <a:off x="360000" y="360000"/>
            <a:ext cx="334471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Set Top, Bottom margin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53453459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014FA5B-4647-E096-32A7-969FB6FBE93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40000" y="720000"/>
            <a:ext cx="3096000" cy="1211818"/>
          </a:xfrm>
          <a:prstGeom prst="roundRect">
            <a:avLst>
              <a:gd name="adj" fmla="val 0"/>
            </a:avLst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lIns="0" tIns="0" rIns="0" bIns="0">
            <a:spAutoFit/>
          </a:bodyPr>
          <a:lstStyle/>
          <a:p>
            <a:pPr marL="0" indent="0" algn="ctr">
              <a:lnSpc>
                <a:spcPct val="100000"/>
              </a:lnSpc>
              <a:spcBef>
                <a:spcPts val="0"/>
              </a:spcBef>
              <a:buNone/>
            </a:pPr>
            <a:r>
              <a:rPr lang="hu-HU" dirty="0"/>
              <a:t>HELLO </a:t>
            </a:r>
            <a:br>
              <a:rPr lang="hu-HU" dirty="0"/>
            </a:br>
            <a:r>
              <a:rPr lang="hu-HU" dirty="0" err="1"/>
              <a:t>HELLO</a:t>
            </a:r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5031A44C-9373-9EAA-A2E7-5FD265A8D72A}"/>
              </a:ext>
            </a:extLst>
          </p:cNvPr>
          <p:cNvSpPr txBox="1"/>
          <p:nvPr/>
        </p:nvSpPr>
        <p:spPr>
          <a:xfrm>
            <a:off x="360000" y="360000"/>
            <a:ext cx="344773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Not set Top, Bottom margin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06282781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39</TotalTime>
  <Words>17</Words>
  <Application>Microsoft Office PowerPoint</Application>
  <PresentationFormat>Widescreen</PresentationFormat>
  <Paragraphs>4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Aptos</vt:lpstr>
      <vt:lpstr>Aptos Display</vt:lpstr>
      <vt:lpstr>Arial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Szabó Rita</dc:creator>
  <cp:lastModifiedBy>Szabó Rita</cp:lastModifiedBy>
  <cp:revision>12</cp:revision>
  <dcterms:created xsi:type="dcterms:W3CDTF">2024-06-19T08:00:08Z</dcterms:created>
  <dcterms:modified xsi:type="dcterms:W3CDTF">2024-06-19T09:30:40Z</dcterms:modified>
</cp:coreProperties>
</file>

<file path=docProps/thumbnail.jpeg>
</file>